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79" r:id="rId3"/>
    <p:sldMasterId id="2147483686" r:id="rId4"/>
    <p:sldMasterId id="2147483693" r:id="rId5"/>
    <p:sldMasterId id="2147483700" r:id="rId6"/>
  </p:sldMasterIdLst>
  <p:notesMasterIdLst>
    <p:notesMasterId r:id="rId14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461" autoAdjust="0"/>
  </p:normalViewPr>
  <p:slideViewPr>
    <p:cSldViewPr snapToGrid="0">
      <p:cViewPr varScale="1">
        <p:scale>
          <a:sx n="83" d="100"/>
          <a:sy n="83" d="100"/>
        </p:scale>
        <p:origin x="16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A96FE-3031-424F-AB2D-771DB3EFA6CF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D1E1E-A64C-41DC-A9CC-0570DEBE7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starting the application is important to define what the application has to 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D1E1E-A64C-41DC-A9CC-0570DEBE7A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3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4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63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904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37576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1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66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406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46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4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5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55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829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714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4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25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480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1516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0894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65091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81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33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8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70477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0872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3680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007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99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679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5705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580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9243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57423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0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74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47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30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9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52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6261" y="1207072"/>
            <a:ext cx="10970956" cy="4513396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021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6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0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NI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 smtClean="0">
                <a:solidFill>
                  <a:schemeClr val="tx1"/>
                </a:solidFill>
                <a:latin typeface="+mn-lt"/>
              </a:rPr>
              <a:t>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395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ni.com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0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956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NI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494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 smtClean="0"/>
              <a:t>Customer confidential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ni.com  |  </a:t>
            </a:r>
            <a:r>
              <a:rPr lang="en-US" sz="1200" b="1" dirty="0" smtClean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054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new TBDF application with Existing Modules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3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any application is important to have the requirements ready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Example application:</a:t>
            </a:r>
            <a:endParaRPr lang="en-US" dirty="0" smtClean="0"/>
          </a:p>
          <a:p>
            <a:pPr lvl="1"/>
            <a:r>
              <a:rPr lang="en-US" dirty="0" smtClean="0"/>
              <a:t>In this case we are building a temperature data logger with Modbus Support.</a:t>
            </a:r>
          </a:p>
          <a:p>
            <a:pPr lvl="1"/>
            <a:r>
              <a:rPr lang="en-US" dirty="0" smtClean="0"/>
              <a:t>Temperatures have to be read at 1HZ </a:t>
            </a:r>
            <a:r>
              <a:rPr lang="en-US" dirty="0" smtClean="0"/>
              <a:t>rate from thermocouples.</a:t>
            </a:r>
          </a:p>
          <a:p>
            <a:pPr lvl="1"/>
            <a:r>
              <a:rPr lang="en-US" dirty="0" smtClean="0"/>
              <a:t>Needs to send the values through Modbus</a:t>
            </a:r>
          </a:p>
          <a:p>
            <a:pPr lvl="1"/>
            <a:r>
              <a:rPr lang="en-US" dirty="0" smtClean="0"/>
              <a:t>Needs to store the information in a TDMS file</a:t>
            </a:r>
          </a:p>
          <a:p>
            <a:pPr marL="456319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1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for Existing modules: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Existing modules Page</a:t>
            </a:r>
          </a:p>
          <a:p>
            <a:r>
              <a:rPr lang="en-US" dirty="0" smtClean="0"/>
              <a:t>Check GitHub</a:t>
            </a:r>
          </a:p>
          <a:p>
            <a:endParaRPr lang="en-US" dirty="0" smtClean="0"/>
          </a:p>
          <a:p>
            <a:r>
              <a:rPr lang="en-US" dirty="0" smtClean="0"/>
              <a:t>If we look into the page we find this 3 modules:</a:t>
            </a:r>
          </a:p>
          <a:p>
            <a:pPr lvl="1"/>
            <a:r>
              <a:rPr lang="en-US" dirty="0" smtClean="0"/>
              <a:t>Modbus Module</a:t>
            </a:r>
          </a:p>
          <a:p>
            <a:pPr lvl="1"/>
            <a:r>
              <a:rPr lang="en-US" dirty="0" smtClean="0"/>
              <a:t>Scan Engine Module : to read the channels</a:t>
            </a:r>
          </a:p>
          <a:p>
            <a:pPr lvl="1"/>
            <a:r>
              <a:rPr lang="en-US" dirty="0" smtClean="0"/>
              <a:t>TDMS module to write the data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5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new LabVIEW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Project&gt;&gt; Create Project …</a:t>
            </a:r>
          </a:p>
          <a:p>
            <a:pPr lvl="0"/>
            <a:r>
              <a:rPr lang="en-US" dirty="0"/>
              <a:t>Select Simple Runtime engine</a:t>
            </a:r>
          </a:p>
          <a:p>
            <a:pPr lvl="0"/>
            <a:r>
              <a:rPr lang="en-US" dirty="0"/>
              <a:t>Add your real-time target and move the files created under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Open Default Configurator editor </a:t>
            </a:r>
          </a:p>
          <a:p>
            <a:pPr lvl="0"/>
            <a:r>
              <a:rPr lang="en-US" dirty="0"/>
              <a:t>Tools&gt;&gt;TBDF&gt;&gt; Launch Standard Configuration Editor</a:t>
            </a:r>
          </a:p>
          <a:p>
            <a:pPr lvl="0"/>
            <a:r>
              <a:rPr lang="en-US" dirty="0"/>
              <a:t>Add target</a:t>
            </a:r>
          </a:p>
          <a:p>
            <a:pPr lvl="0"/>
            <a:r>
              <a:rPr lang="en-US" dirty="0"/>
              <a:t>Add Engine</a:t>
            </a:r>
          </a:p>
          <a:p>
            <a:pPr lvl="0"/>
            <a:r>
              <a:rPr lang="en-US" dirty="0"/>
              <a:t>Create the tags that you will need</a:t>
            </a:r>
          </a:p>
          <a:p>
            <a:pPr lvl="0"/>
            <a:r>
              <a:rPr lang="en-US" dirty="0"/>
              <a:t>Add Scan Engine</a:t>
            </a:r>
          </a:p>
          <a:p>
            <a:pPr lvl="0"/>
            <a:r>
              <a:rPr lang="en-US" dirty="0"/>
              <a:t>Configure Scan Engine</a:t>
            </a:r>
          </a:p>
          <a:p>
            <a:pPr lvl="0"/>
            <a:r>
              <a:rPr lang="en-US" dirty="0"/>
              <a:t>Add Modbus Module</a:t>
            </a:r>
          </a:p>
          <a:p>
            <a:pPr lvl="0"/>
            <a:r>
              <a:rPr lang="en-US" dirty="0"/>
              <a:t>Configure Modbus</a:t>
            </a:r>
          </a:p>
          <a:p>
            <a:pPr lvl="0"/>
            <a:r>
              <a:rPr lang="en-US" dirty="0"/>
              <a:t>Add TDMS Module</a:t>
            </a:r>
          </a:p>
          <a:p>
            <a:pPr lvl="0"/>
            <a:r>
              <a:rPr lang="en-US" dirty="0"/>
              <a:t>Configure TMDS</a:t>
            </a:r>
          </a:p>
          <a:p>
            <a:pPr lvl="0"/>
            <a:r>
              <a:rPr lang="en-US" dirty="0"/>
              <a:t>Save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 RT Code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9519"/>
      </p:ext>
    </p:extLst>
  </p:cSld>
  <p:clrMapOvr>
    <a:masterClrMapping/>
  </p:clrMapOvr>
</p:sld>
</file>

<file path=ppt/theme/theme1.xml><?xml version="1.0" encoding="utf-8"?>
<a:theme xmlns:a="http://schemas.openxmlformats.org/drawingml/2006/main" name="1_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I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IWeekTemplate2014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Best Practices for Creating Configuration Files and Editors</Template>
  <TotalTime>21</TotalTime>
  <Words>196</Words>
  <Application>Microsoft Office PowerPoint</Application>
  <PresentationFormat>Widescreen</PresentationFormat>
  <Paragraphs>39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Courier New</vt:lpstr>
      <vt:lpstr>Univers Com 45 Light</vt:lpstr>
      <vt:lpstr>Univers LT Std 45 Light</vt:lpstr>
      <vt:lpstr>1_External</vt:lpstr>
      <vt:lpstr>NI Confidential</vt:lpstr>
      <vt:lpstr>External</vt:lpstr>
      <vt:lpstr>Customer Confidential</vt:lpstr>
      <vt:lpstr>NIWeekTemplate2014</vt:lpstr>
      <vt:lpstr>1_Customer Confidential</vt:lpstr>
      <vt:lpstr>Building a new TBDF application with Existing Modules</vt:lpstr>
      <vt:lpstr>Application definition</vt:lpstr>
      <vt:lpstr>Check for Existing modules:</vt:lpstr>
      <vt:lpstr>Creating the new LabVIEW project</vt:lpstr>
      <vt:lpstr>Configure Modules</vt:lpstr>
      <vt:lpstr>Deploy configuration</vt:lpstr>
      <vt:lpstr>Run RT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 Celis</cp:lastModifiedBy>
  <cp:revision>5</cp:revision>
  <dcterms:created xsi:type="dcterms:W3CDTF">2016-02-12T23:09:00Z</dcterms:created>
  <dcterms:modified xsi:type="dcterms:W3CDTF">2016-03-07T19:49:51Z</dcterms:modified>
</cp:coreProperties>
</file>